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mbria" pitchFamily="18" charset="0"/>
      <p:regular r:id="rId11"/>
      <p:bold r:id="rId12"/>
      <p:italic r:id="rId13"/>
      <p:boldItalic r:id="rId14"/>
    </p:embeddedFont>
    <p:embeddedFont>
      <p:font typeface="Impact" pitchFamily="3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8F4"/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9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6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74A2-98A8-534F-8430-17424E6AFECB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11DB-630A-8940-9D30-DCBE969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55" y="3862062"/>
            <a:ext cx="914400" cy="1060009"/>
          </a:xfrm>
          <a:prstGeom prst="rect">
            <a:avLst/>
          </a:prstGeom>
        </p:spPr>
      </p:pic>
      <p:pic>
        <p:nvPicPr>
          <p:cNvPr id="6" name="Picture 5" descr="he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55" y="1530083"/>
            <a:ext cx="914400" cy="883881"/>
          </a:xfrm>
          <a:prstGeom prst="rect">
            <a:avLst/>
          </a:prstGeom>
        </p:spPr>
      </p:pic>
      <p:pic>
        <p:nvPicPr>
          <p:cNvPr id="7" name="Picture 6" descr="lu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55" y="5302742"/>
            <a:ext cx="914400" cy="1023420"/>
          </a:xfrm>
          <a:prstGeom prst="rect">
            <a:avLst/>
          </a:prstGeom>
        </p:spPr>
      </p:pic>
      <p:pic>
        <p:nvPicPr>
          <p:cNvPr id="8" name="Picture 7" descr="smart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55" y="2773458"/>
            <a:ext cx="914400" cy="660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7027" y="1741190"/>
            <a:ext cx="622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Proxima Nova Rg" pitchFamily="50" charset="0"/>
                <a:cs typeface="Cambria"/>
              </a:rPr>
              <a:t>=  Purpose, Passion, &amp; Sacrifice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Proxima Nova Rg" pitchFamily="50" charset="0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7027" y="2872869"/>
            <a:ext cx="579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Proxima Nova Rg" pitchFamily="50" charset="0"/>
                <a:cs typeface="Cambria"/>
              </a:rPr>
              <a:t>=  Pattern Recognition (not just book IQ!)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Proxima Nova Rg" pitchFamily="50" charset="0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7027" y="4161233"/>
            <a:ext cx="622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Proxima Nova Rg" pitchFamily="50" charset="0"/>
                <a:cs typeface="Cambria"/>
              </a:rPr>
              <a:t>=  Initiation, Endurance, &amp; Evolution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Proxima Nova Rg" pitchFamily="50" charset="0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551" y="5583619"/>
            <a:ext cx="579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Proxima Nova Rg" pitchFamily="50" charset="0"/>
                <a:cs typeface="Cambria"/>
              </a:rPr>
              <a:t>=  Attitude &amp; Relationships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Proxima Nova Rg" pitchFamily="50" charset="0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152702"/>
            <a:ext cx="889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/>
                <a:cs typeface="Cambria"/>
              </a:rPr>
              <a:t>Four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/>
                <a:cs typeface="Cambria"/>
              </a:rPr>
              <a:t>Traits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/>
                <a:cs typeface="Cambria"/>
              </a:rPr>
              <a:t> of Successful Entrepreneurs: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Caslon Pro"/>
                <a:cs typeface="Cambria"/>
              </a:rPr>
              <a:t>Heart</a:t>
            </a:r>
            <a:r>
              <a:rPr lang="en-US" sz="2800" dirty="0" smtClean="0">
                <a:solidFill>
                  <a:schemeClr val="bg1"/>
                </a:solidFill>
                <a:latin typeface="Adobe Caslon Pro"/>
                <a:cs typeface="Cambria"/>
              </a:rPr>
              <a:t>, Smarts, Guts and Luck </a:t>
            </a:r>
            <a:endParaRPr lang="en-US" sz="2800" dirty="0">
              <a:solidFill>
                <a:schemeClr val="bg1"/>
              </a:solidFill>
              <a:latin typeface="Adobe Caslon Pro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31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7525" y="1562593"/>
            <a:ext cx="59150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of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successful founders did NOT start with a business plan</a:t>
            </a: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6814"/>
            <a:ext cx="277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C000"/>
                </a:solidFill>
                <a:latin typeface="Proxima Nova Rg" pitchFamily="50" charset="0"/>
                <a:cs typeface="Impact"/>
              </a:rPr>
              <a:t>70%</a:t>
            </a:r>
            <a:endParaRPr lang="en-US" sz="8000" dirty="0">
              <a:solidFill>
                <a:srgbClr val="FFC000"/>
              </a:solidFill>
              <a:latin typeface="Proxima Nova Rg" pitchFamily="50" charset="0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375" y="3127412"/>
            <a:ext cx="59150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of founders are Heart-driven</a:t>
            </a: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2515214"/>
            <a:ext cx="277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C000"/>
                </a:solidFill>
                <a:latin typeface="Proxima Nova Rg" pitchFamily="50" charset="0"/>
                <a:cs typeface="Impact"/>
              </a:rPr>
              <a:t>61%</a:t>
            </a:r>
            <a:endParaRPr lang="en-US" sz="8000" dirty="0">
              <a:solidFill>
                <a:srgbClr val="FFC000"/>
              </a:solidFill>
              <a:latin typeface="Proxima Nova Rg" pitchFamily="50" charset="0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800" y="4559337"/>
            <a:ext cx="59150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of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entrepreneurs are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Luck-dominant</a:t>
            </a: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0" y="3937614"/>
            <a:ext cx="277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C000"/>
                </a:solidFill>
                <a:latin typeface="Proxima Nova Rg" pitchFamily="50" charset="0"/>
                <a:cs typeface="Impact"/>
              </a:rPr>
              <a:t>25%</a:t>
            </a:r>
            <a:endParaRPr lang="en-US" sz="8000" dirty="0">
              <a:solidFill>
                <a:srgbClr val="FFC000"/>
              </a:solidFill>
              <a:latin typeface="Proxima Nova Rg" pitchFamily="50" charset="0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800" y="5927761"/>
            <a:ext cx="59150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of founders had a childhood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venture</a:t>
            </a: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5334614"/>
            <a:ext cx="277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FFC000"/>
                </a:solidFill>
                <a:latin typeface="Proxima Nova Rg" pitchFamily="50" charset="0"/>
                <a:cs typeface="Impact"/>
              </a:rPr>
              <a:t>6</a:t>
            </a:r>
            <a:r>
              <a:rPr lang="en-US" sz="8000" dirty="0" smtClean="0">
                <a:solidFill>
                  <a:srgbClr val="FFC000"/>
                </a:solidFill>
                <a:latin typeface="Proxima Nova Rg" pitchFamily="50" charset="0"/>
                <a:cs typeface="Impact"/>
              </a:rPr>
              <a:t>5%</a:t>
            </a:r>
            <a:endParaRPr lang="en-US" sz="8000" dirty="0">
              <a:solidFill>
                <a:srgbClr val="FFC000"/>
              </a:solidFill>
              <a:latin typeface="Proxima Nova Rg" pitchFamily="50" charset="0"/>
              <a:cs typeface="Impac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26" y="97468"/>
            <a:ext cx="68707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Entrepreneurial Aptitude Test 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Behind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Numbers (www.HSGL.com)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1586514"/>
            <a:ext cx="6734175" cy="5693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Understand the trait that drives your decision-making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Everyone needs some of all four traits, but is dominant in one or two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Self-awareness around your “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Entrpreneurial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 DNA” let’s you understand your strengths and weaknesses </a:t>
            </a: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i="1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26" y="312912"/>
            <a:ext cx="68707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Self-Awareness is Critical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875" y="1300764"/>
            <a:ext cx="7553325" cy="499526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2251" y="151675"/>
            <a:ext cx="68707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Take the Entrepreneurial Aptitude Test!  </a:t>
            </a:r>
          </a:p>
        </p:txBody>
      </p:sp>
      <p:pic>
        <p:nvPicPr>
          <p:cNvPr id="1026" name="Picture 2" descr="http://hsgl.com/images/eat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73388"/>
            <a:ext cx="8074780" cy="28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8226" y="967859"/>
            <a:ext cx="63464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dobe Caslon Pro" pitchFamily="18" charset="0"/>
              </a:rPr>
              <a:t>www.HSGL.com</a:t>
            </a:r>
            <a:endParaRPr lang="en-US" sz="6600" dirty="0">
              <a:solidFill>
                <a:srgbClr val="FFC0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ropbox\Tjan Share (CONFIDENTIAL)\HSGL\Marketing and Sales\Resources\Photos\20120713 Book Photos TP\P1010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0" y="5872383"/>
            <a:ext cx="500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</a:rPr>
              <a:t>www.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dobe Caslon Pro" pitchFamily="18" charset="0"/>
                <a:cs typeface="Impact"/>
              </a:rPr>
              <a:t>HSGL.com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dobe Caslon Pro" pitchFamily="18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81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128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Wingdings</vt:lpstr>
      <vt:lpstr>Calibri</vt:lpstr>
      <vt:lpstr>Proxima Nova Rg</vt:lpstr>
      <vt:lpstr>Cambria</vt:lpstr>
      <vt:lpstr>Adobe Caslon Pro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Wolff</dc:creator>
  <cp:lastModifiedBy>Tony Tjan</cp:lastModifiedBy>
  <cp:revision>15</cp:revision>
  <dcterms:created xsi:type="dcterms:W3CDTF">2012-08-06T17:45:33Z</dcterms:created>
  <dcterms:modified xsi:type="dcterms:W3CDTF">2012-08-10T16:14:57Z</dcterms:modified>
</cp:coreProperties>
</file>